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0" autoAdjust="0"/>
    <p:restoredTop sz="0" autoAdjust="0"/>
  </p:normalViewPr>
  <p:slideViewPr>
    <p:cSldViewPr snapToGrid="0">
      <p:cViewPr varScale="1">
        <p:scale>
          <a:sx n="74" d="100"/>
          <a:sy n="74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4359015" y="172387"/>
            <a:ext cx="347396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Cronograma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BB68DFC-CBA8-47B5-9825-972E76606A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1154243"/>
            <a:ext cx="1125761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418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xmlns="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xmlns="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9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xmlns="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xmlns="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801862" y="3155178"/>
            <a:ext cx="90437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862" y="696403"/>
            <a:ext cx="907409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1863" y="1994393"/>
            <a:ext cx="904378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1863" y="5568601"/>
            <a:ext cx="904378" cy="1066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1402C4BB-D1FF-42AC-A6EF-24D7DE5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862" y="4324330"/>
            <a:ext cx="904378" cy="11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xmlns="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05908" y="1122363"/>
            <a:ext cx="4525107" cy="894006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E1C6A70A-6E8D-4C17-8514-BF6319D796FD}"/>
              </a:ext>
            </a:extLst>
          </p:cNvPr>
          <p:cNvSpPr/>
          <p:nvPr/>
        </p:nvSpPr>
        <p:spPr>
          <a:xfrm>
            <a:off x="1230923" y="2772437"/>
            <a:ext cx="90971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supercomputadoras fueron diseñadas por su gran tamaño de almacenamiento. Pueden procesar enormes cantidades de información en poco tiempo pudiendo ejecutar millones de instrucciones por segundo, están destinadas a una tarea específica y poseen una capacidad de almacenamiento muy grande.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 de procesamiento: miles de millones de instrucciones de coma flotante por segundo.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Usuarios a la vez: hasta miles, en entorno de redes amplias</a:t>
            </a:r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88</TotalTime>
  <Words>320</Words>
  <Application>Microsoft Office PowerPoint</Application>
  <PresentationFormat>Panorámica</PresentationFormat>
  <Paragraphs>70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Trebuchet MS</vt:lpstr>
      <vt:lpstr>Tw Cen MT</vt:lpstr>
      <vt:lpstr>Wingdings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EDGAR</cp:lastModifiedBy>
  <cp:revision>16</cp:revision>
  <dcterms:created xsi:type="dcterms:W3CDTF">2019-10-08T01:00:52Z</dcterms:created>
  <dcterms:modified xsi:type="dcterms:W3CDTF">2019-10-17T04:59:05Z</dcterms:modified>
</cp:coreProperties>
</file>